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682683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152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25183194"/>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53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0,106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2213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0,443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49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0,245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0,066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1,225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51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0,253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01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endParaRPr lang="ru-RU" sz="1100" dirty="0">
              <a:solidFill>
                <a:srgbClr val="000000"/>
              </a:solidFill>
              <a:latin typeface="Times New Roman"/>
            </a:endParaRPr>
          </a:p>
          <a:p>
            <a:pPr lvl="0" indent="108000" algn="just"/>
            <a:r>
              <a:rPr lang="ru-RU" sz="1100" dirty="0" err="1" smtClean="0">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жаңбыр</a:t>
            </a:r>
            <a:r>
              <a:rPr lang="ru-RU" sz="1100" dirty="0">
                <a:solidFill>
                  <a:srgbClr val="000000"/>
                </a:solidFill>
                <a:latin typeface="Times New Roman"/>
              </a:rPr>
              <a:t>, </a:t>
            </a:r>
            <a:r>
              <a:rPr lang="ru-RU" sz="1100" dirty="0" err="1">
                <a:solidFill>
                  <a:srgbClr val="000000"/>
                </a:solidFill>
                <a:latin typeface="Times New Roman"/>
              </a:rPr>
              <a:t>найзағай</a:t>
            </a:r>
            <a:r>
              <a:rPr lang="ru-RU" sz="1100" dirty="0">
                <a:solidFill>
                  <a:srgbClr val="000000"/>
                </a:solidFill>
                <a:latin typeface="Times New Roman"/>
              </a:rPr>
              <a:t>, </a:t>
            </a:r>
            <a:r>
              <a:rPr lang="ru-RU" sz="1100" dirty="0" smtClean="0">
                <a:solidFill>
                  <a:srgbClr val="000000"/>
                </a:solidFill>
                <a:latin typeface="Times New Roman"/>
              </a:rPr>
              <a:t>к</a:t>
            </a:r>
            <a:r>
              <a:rPr lang="kk-KZ" sz="1100" dirty="0" smtClean="0">
                <a:solidFill>
                  <a:srgbClr val="000000"/>
                </a:solidFill>
                <a:latin typeface="Times New Roman"/>
              </a:rPr>
              <a:t>үндіз </a:t>
            </a:r>
            <a:r>
              <a:rPr lang="ru-RU" sz="1100" dirty="0" err="1" smtClean="0">
                <a:solidFill>
                  <a:srgbClr val="000000"/>
                </a:solidFill>
                <a:latin typeface="Times New Roman"/>
              </a:rPr>
              <a:t>бұршақ</a:t>
            </a:r>
            <a:r>
              <a:rPr lang="ru-RU" sz="1100" dirty="0">
                <a:solidFill>
                  <a:srgbClr val="000000"/>
                </a:solidFill>
                <a:latin typeface="Times New Roman"/>
              </a:rPr>
              <a:t>, </a:t>
            </a:r>
            <a:r>
              <a:rPr lang="ru-RU" sz="1100" dirty="0" err="1" smtClean="0">
                <a:solidFill>
                  <a:srgbClr val="000000"/>
                </a:solidFill>
                <a:latin typeface="Times New Roman"/>
              </a:rPr>
              <a:t>дауыл</a:t>
            </a:r>
            <a:r>
              <a:rPr lang="ru-RU" sz="1100" dirty="0" smtClean="0">
                <a:solidFill>
                  <a:srgbClr val="000000"/>
                </a:solidFill>
                <a:latin typeface="Times New Roman"/>
              </a:rPr>
              <a:t>. </a:t>
            </a:r>
            <a:r>
              <a:rPr lang="ru-RU" sz="1100" dirty="0" err="1" smtClean="0">
                <a:solidFill>
                  <a:srgbClr val="000000"/>
                </a:solidFill>
                <a:latin typeface="Times New Roman"/>
              </a:rPr>
              <a:t>Оңтүстік-батыстан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соғатын</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солтүстік-батысқа</a:t>
            </a:r>
            <a:r>
              <a:rPr lang="ru-RU" sz="1100" dirty="0" smtClean="0">
                <a:solidFill>
                  <a:srgbClr val="000000"/>
                </a:solidFill>
                <a:latin typeface="Times New Roman"/>
              </a:rPr>
              <a:t> </a:t>
            </a:r>
            <a:r>
              <a:rPr lang="ru-RU" sz="1100" dirty="0" err="1" smtClean="0">
                <a:solidFill>
                  <a:srgbClr val="000000"/>
                </a:solidFill>
                <a:latin typeface="Times New Roman"/>
              </a:rPr>
              <a:t>ауысып</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8-10,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16-18 </a:t>
            </a:r>
            <a:r>
              <a:rPr lang="ru-RU" sz="1100" dirty="0">
                <a:solidFill>
                  <a:srgbClr val="000000"/>
                </a:solidFill>
                <a:latin typeface="Times New Roman"/>
              </a:rPr>
              <a:t>градус </a:t>
            </a:r>
            <a:r>
              <a:rPr lang="ru-RU" sz="1100" dirty="0" err="1" smtClean="0">
                <a:solidFill>
                  <a:srgbClr val="000000"/>
                </a:solidFill>
                <a:latin typeface="Times New Roman"/>
              </a:rPr>
              <a:t>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03 </a:t>
            </a:r>
            <a:r>
              <a:rPr lang="kk-KZ" sz="1100" b="1" dirty="0" smtClean="0">
                <a:solidFill>
                  <a:srgbClr val="000000"/>
                </a:solidFill>
                <a:latin typeface="Times New Roman" pitchFamily="18" charset="0"/>
                <a:cs typeface="Times New Roman" pitchFamily="18" charset="0"/>
                <a:sym typeface="+mn-ea"/>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smtClean="0">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жаңбыр</a:t>
            </a:r>
            <a:r>
              <a:rPr lang="ru-RU" sz="1100" dirty="0" smtClean="0">
                <a:solidFill>
                  <a:srgbClr val="000000"/>
                </a:solidFill>
                <a:latin typeface="Times New Roman"/>
              </a:rPr>
              <a:t>, </a:t>
            </a:r>
            <a:r>
              <a:rPr lang="ru-RU" sz="1100" dirty="0" err="1" smtClean="0">
                <a:solidFill>
                  <a:srgbClr val="000000"/>
                </a:solidFill>
                <a:latin typeface="Times New Roman"/>
              </a:rPr>
              <a:t>найзағай</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9-14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a:solidFill>
                  <a:srgbClr val="000000"/>
                </a:solidFill>
                <a:latin typeface="Times New Roman"/>
              </a:rPr>
              <a:t> </a:t>
            </a:r>
            <a:r>
              <a:rPr lang="ru-RU" sz="1100" smtClean="0">
                <a:solidFill>
                  <a:srgbClr val="000000"/>
                </a:solidFill>
                <a:latin typeface="Times New Roman"/>
              </a:rPr>
              <a:t>8-10</a:t>
            </a:r>
            <a:r>
              <a:rPr lang="ru-RU" sz="1100" smtClean="0">
                <a:solidFill>
                  <a:srgbClr val="000000"/>
                </a:solidFill>
                <a:latin typeface="Times New Roman"/>
              </a:rPr>
              <a:t>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42289</TotalTime>
  <Words>572</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7659</cp:revision>
  <cp:lastPrinted>2021-07-01T03:56:27Z</cp:lastPrinted>
  <dcterms:created xsi:type="dcterms:W3CDTF">2018-03-27T06:03:00Z</dcterms:created>
  <dcterms:modified xsi:type="dcterms:W3CDTF">2026-06-01T06:16:23Z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